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18"/>
  </p:notesMasterIdLst>
  <p:sldIdLst>
    <p:sldId id="256" r:id="rId3"/>
    <p:sldId id="257" r:id="rId4"/>
    <p:sldId id="259" r:id="rId5"/>
    <p:sldId id="260" r:id="rId6"/>
    <p:sldId id="270" r:id="rId7"/>
    <p:sldId id="261" r:id="rId8"/>
    <p:sldId id="267" r:id="rId9"/>
    <p:sldId id="263" r:id="rId10"/>
    <p:sldId id="268" r:id="rId11"/>
    <p:sldId id="264" r:id="rId12"/>
    <p:sldId id="269" r:id="rId13"/>
    <p:sldId id="265" r:id="rId14"/>
    <p:sldId id="262" r:id="rId15"/>
    <p:sldId id="266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384" autoAdjust="0"/>
  </p:normalViewPr>
  <p:slideViewPr>
    <p:cSldViewPr>
      <p:cViewPr>
        <p:scale>
          <a:sx n="50" d="100"/>
          <a:sy n="50" d="100"/>
        </p:scale>
        <p:origin x="960" y="4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C4229-C7B7-43D4-B696-0EAAB17D9108}" type="datetimeFigureOut">
              <a:rPr lang="en-US" smtClean="0"/>
              <a:t>4/20/2017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65F90-AE9A-43E5-8925-053787B6C2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124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numCol="2" spcCol="182880">
            <a:noAutofit/>
          </a:bodyPr>
          <a:lstStyle/>
          <a:p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238280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159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418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259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76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164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73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24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264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203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948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15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302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moroz@uni-dubna.ru" TargetMode="External"/><Relationship Id="rId2" Type="http://schemas.openxmlformats.org/officeDocument/2006/relationships/hyperlink" Target="mailto:moroz.uni-dubna@ya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8000">
              <a:schemeClr val="bg1"/>
            </a:gs>
            <a:gs pos="94000">
              <a:schemeClr val="tx2">
                <a:lumMod val="60000"/>
                <a:lumOff val="40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6" y="0"/>
            <a:ext cx="2363755" cy="17728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96740" y="1068156"/>
            <a:ext cx="7200898" cy="3416320"/>
          </a:xfrm>
          <a:prstGeom prst="rect">
            <a:avLst/>
          </a:prstGeom>
          <a:noFill/>
          <a:scene3d>
            <a:camera prst="perspectiveContrastingLeftFacing" fov="3600000">
              <a:rot lat="0" lon="2400000" rev="0"/>
            </a:camera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pPr algn="l" defTabSz="914400">
              <a:buNone/>
            </a:pPr>
            <a:r>
              <a:rPr lang="ru-RU" sz="5400" b="1" i="1" dirty="0" smtClean="0">
                <a:latin typeface="Candara"/>
              </a:rPr>
              <a:t>Производственные возможности </a:t>
            </a:r>
          </a:p>
          <a:p>
            <a:pPr algn="l" defTabSz="914400">
              <a:buNone/>
            </a:pPr>
            <a:r>
              <a:rPr lang="ru-RU" sz="5400" b="1" i="1" dirty="0" smtClean="0">
                <a:latin typeface="Candara"/>
              </a:rPr>
              <a:t>Центра </a:t>
            </a:r>
            <a:r>
              <a:rPr lang="ru-RU" sz="5400" b="1" i="1" dirty="0" err="1" smtClean="0">
                <a:latin typeface="Candara"/>
              </a:rPr>
              <a:t>прототипирования</a:t>
            </a:r>
            <a:endParaRPr lang="ru-RU" sz="5400" b="1" i="1" dirty="0">
              <a:latin typeface="Candar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2776"/>
            <a:ext cx="2194093" cy="2930467"/>
          </a:xfrm>
          <a:prstGeom prst="rect">
            <a:avLst/>
          </a:prstGeom>
          <a:scene3d>
            <a:camera prst="perspectiveRight" fov="2400000"/>
            <a:lightRig rig="threePt" dir="t">
              <a:rot lat="0" lon="0" rev="0"/>
            </a:lightRig>
          </a:scene3d>
          <a:sp3d z="127000">
            <a:bevelT w="127000"/>
            <a:bevelB w="127000"/>
            <a:contourClr>
              <a:schemeClr val="bg1">
                <a:lumMod val="65000"/>
              </a:schemeClr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395536" y="5540040"/>
            <a:ext cx="8208912" cy="1015663"/>
          </a:xfrm>
          <a:prstGeom prst="rect">
            <a:avLst/>
          </a:prstGeom>
          <a:noFill/>
          <a:scene3d>
            <a:camera prst="perspectiveContrastingLeftFacing" fov="3600000">
              <a:rot lat="0" lon="0" rev="0"/>
            </a:camera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Центра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университета «Дубна»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Владимирович</a:t>
            </a: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40373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856984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2015-2017 гг.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Ц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ентра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 отмечена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благодарственных писем Губернатора Московской области: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Опыт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5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356992"/>
            <a:ext cx="2281689" cy="3152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9" t="-1071" r="12234" b="1815"/>
          <a:stretch/>
        </p:blipFill>
        <p:spPr>
          <a:xfrm>
            <a:off x="3851920" y="3356992"/>
            <a:ext cx="4148431" cy="315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3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43000"/>
            <a:ext cx="8919914" cy="52383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2015-2017 гг.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центра прототипирования отмечена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Благодарностью министра образования и науки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Федерации;</a:t>
            </a:r>
          </a:p>
          <a:p>
            <a:pPr marL="0" indent="0">
              <a:buNone/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Наградой Вице-директора Объединенного института ядерных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исследований;</a:t>
            </a:r>
          </a:p>
          <a:p>
            <a:pPr marL="0" indent="0">
              <a:buNone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Благодарностью 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ректора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казахстанского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университета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инновационных и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телекоммуникационных </a:t>
            </a:r>
          </a:p>
          <a:p>
            <a:pPr marL="0" indent="0">
              <a:buNone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Опыт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996953"/>
            <a:ext cx="5652120" cy="38610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858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612068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Заказчиками выступают частные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ИП, малые инновационные компании-резиденты особой экономической зоны «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Дубна», крупные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входящие в ведущие государственные корпорации.</a:t>
            </a:r>
          </a:p>
          <a:p>
            <a:pPr marL="0" indent="0" algn="just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Среди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заказчиков: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ОАО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«Государственное Машиностроительное конструкторское бюро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«Радуга»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АО Корпорация Тактическое Ракетное Вооружение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межправительственная научно-исследовательская организация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Объединённый институт ядерных исследований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НПК "Дедал"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Государственной корпорации по атомной энергии «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Росатом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algn="just"/>
            <a:endParaRPr lang="ru-RU" sz="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Российский научный фонд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Заказчики и партнеры</a:t>
            </a:r>
            <a:endParaRPr lang="ru-RU" b="1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86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государственного университета «Дубна» на международных, федеральных и областных инновационных форумах и выставках: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Форумы и выставки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7800" y="2852936"/>
            <a:ext cx="2842632" cy="38470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00" y="2852936"/>
            <a:ext cx="2836864" cy="383929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913546"/>
              </p:ext>
            </p:extLst>
          </p:nvPr>
        </p:nvGraphicFramePr>
        <p:xfrm>
          <a:off x="6182408" y="2852936"/>
          <a:ext cx="2662901" cy="3847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r:id="rId5" imgW="16459200" imgH="23774400" progId="Unknown">
                  <p:embed/>
                </p:oleObj>
              </mc:Choice>
              <mc:Fallback>
                <p:oleObj r:id="rId5" imgW="16459200" imgH="23774400" progId="Unknown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2408" y="2852936"/>
                        <a:ext cx="2662901" cy="384709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06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340768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государственного университета «Дубна» на международных, федеральных и областных инновационных форумах и выставках: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Форумы и выставки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052" y="2280038"/>
            <a:ext cx="3055268" cy="407369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2" t="5900" r="8264"/>
          <a:stretch/>
        </p:blipFill>
        <p:spPr>
          <a:xfrm>
            <a:off x="714562" y="2766229"/>
            <a:ext cx="4104456" cy="334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5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8000">
              <a:schemeClr val="bg1"/>
            </a:gs>
            <a:gs pos="94000">
              <a:schemeClr val="tx2">
                <a:lumMod val="60000"/>
                <a:lumOff val="40000"/>
              </a:schemeClr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7780" y="2636912"/>
            <a:ext cx="2962672" cy="1143000"/>
          </a:xfrm>
          <a:noFill/>
          <a:scene3d>
            <a:camera prst="perspectiveRight" fov="6000000">
              <a:rot lat="0" lon="19800000" rev="0"/>
            </a:camera>
            <a:lightRig rig="threePt" dir="t"/>
          </a:scene3d>
          <a:sp3d>
            <a:bevelT w="0" h="0"/>
            <a:bevelB w="0" h="0"/>
          </a:sp3d>
        </p:spPr>
        <p:txBody>
          <a:bodyPr>
            <a:normAutofit fontScale="90000"/>
          </a:bodyPr>
          <a:lstStyle/>
          <a:p>
            <a:r>
              <a:rPr lang="ru-RU" sz="5400" b="1" i="1" dirty="0" smtClean="0">
                <a:latin typeface="Candara"/>
                <a:ea typeface="+mn-ea"/>
                <a:cs typeface="+mn-cs"/>
              </a:rPr>
              <a:t>Спасибо</a:t>
            </a:r>
            <a:br>
              <a:rPr lang="ru-RU" sz="5400" b="1" i="1" dirty="0" smtClean="0">
                <a:latin typeface="Candara"/>
                <a:ea typeface="+mn-ea"/>
                <a:cs typeface="+mn-cs"/>
              </a:rPr>
            </a:br>
            <a:r>
              <a:rPr lang="ru-RU" sz="5400" b="1" i="1" dirty="0" smtClean="0">
                <a:latin typeface="Candara"/>
                <a:ea typeface="+mn-ea"/>
                <a:cs typeface="+mn-cs"/>
              </a:rPr>
              <a:t>за</a:t>
            </a:r>
            <a:br>
              <a:rPr lang="ru-RU" sz="5400" b="1" i="1" dirty="0" smtClean="0">
                <a:latin typeface="Candara"/>
                <a:ea typeface="+mn-ea"/>
                <a:cs typeface="+mn-cs"/>
              </a:rPr>
            </a:br>
            <a:r>
              <a:rPr lang="ru-RU" sz="5400" b="1" i="1" dirty="0" smtClean="0">
                <a:latin typeface="Candara"/>
                <a:ea typeface="+mn-ea"/>
                <a:cs typeface="+mn-cs"/>
              </a:rPr>
              <a:t>внимание</a:t>
            </a:r>
            <a:endParaRPr lang="ru-RU" sz="5400" b="1" i="1" dirty="0">
              <a:latin typeface="Candara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10335" y="2348880"/>
            <a:ext cx="4896544" cy="2246769"/>
          </a:xfrm>
          <a:prstGeom prst="rect">
            <a:avLst/>
          </a:prstGeom>
          <a:noFill/>
          <a:scene3d>
            <a:camera prst="perspectiveContrastingLeftFacing" fov="3600000">
              <a:rot lat="0" lon="0" rev="0"/>
            </a:camera>
            <a:lightRig rig="threePt" dir="t"/>
          </a:scene3d>
          <a:sp3d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университета «Дубна»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 Владимир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Владимирович</a:t>
            </a:r>
          </a:p>
          <a:p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Тел.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8(925)0311330</a:t>
            </a:r>
          </a:p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E-mail</a:t>
            </a:r>
            <a:r>
              <a:rPr lang="ru-RU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moroz.uni-dubna@ya.ru</a:t>
            </a: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moroz@uni-dubna.ru</a:t>
            </a: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6" y="0"/>
            <a:ext cx="2363755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7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b="1" i="1" dirty="0" smtClean="0">
                <a:latin typeface="Candara" panose="020E0502030303020204" pitchFamily="34" charset="0"/>
              </a:rPr>
              <a:t>Приборостроение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9" t="21316" r="10623" b="15044"/>
          <a:stretch/>
        </p:blipFill>
        <p:spPr>
          <a:xfrm>
            <a:off x="4269611" y="3986352"/>
            <a:ext cx="4608512" cy="2880320"/>
          </a:xfrm>
        </p:spPr>
      </p:pic>
      <p:sp>
        <p:nvSpPr>
          <p:cNvPr id="5" name="Объект 2"/>
          <p:cNvSpPr txBox="1">
            <a:spLocks/>
          </p:cNvSpPr>
          <p:nvPr/>
        </p:nvSpPr>
        <p:spPr>
          <a:xfrm>
            <a:off x="241176" y="1143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прототипирования осуществляет: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Проектирование, изготовление, модернизацию, ввод в эксплуатацию, поддержку и обслуживание промышленных установок с ЧПУ;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компьютеризированных лабораторных прототипов приборов и устройств;</a:t>
            </a:r>
          </a:p>
          <a:p>
            <a:pPr lvl="0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медицинской бытовой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1701" r="22438" b="10101"/>
          <a:stretch/>
        </p:blipFill>
        <p:spPr>
          <a:xfrm>
            <a:off x="1835883" y="4005064"/>
            <a:ext cx="2279453" cy="28578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9" t="36350" r="12200" b="21650"/>
          <a:stretch/>
        </p:blipFill>
        <p:spPr>
          <a:xfrm rot="16200000">
            <a:off x="-367490" y="4793901"/>
            <a:ext cx="2815065" cy="1237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0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756" y="4946340"/>
            <a:ext cx="8964488" cy="21133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Центре прототипирования проектируются макеты и масштабные прототипы, изготавливаются пластмассовые изделия из пластика ABS по технологии 3D печати FDM. Выполняется лазерная резка и раскрой стальных и полимерных изделий. Шлифовка и окраска поверхности. Результирующая сборка изделий.</a:t>
            </a: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ru-RU" b="1" i="1" dirty="0" smtClean="0">
                <a:latin typeface="Candara" panose="020E0502030303020204" pitchFamily="34" charset="0"/>
              </a:rPr>
              <a:t>Изготовление макетов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228" y="1143000"/>
            <a:ext cx="6761492" cy="3803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6" b="6778"/>
          <a:stretch/>
        </p:blipFill>
        <p:spPr>
          <a:xfrm>
            <a:off x="2857069" y="3529980"/>
            <a:ext cx="6034617" cy="3312368"/>
          </a:xfr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55776" y="0"/>
            <a:ext cx="3707904" cy="1143000"/>
          </a:xfrm>
        </p:spPr>
        <p:txBody>
          <a:bodyPr/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Образование</a:t>
            </a:r>
            <a:endParaRPr lang="ru-RU" b="1" i="1" dirty="0">
              <a:latin typeface="Candara" panose="020E0502030303020204" pitchFamily="34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-18764" y="905322"/>
            <a:ext cx="8856984" cy="59717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Проведение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базе Центра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прототипирования образовательных курсов без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отрыва от производства (дуальное образование).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Реализуются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 повышения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квалификации.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Удостоверения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образца.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специализированных курсов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широкого спектра специальностей по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заказчика.</a:t>
            </a:r>
          </a:p>
          <a:p>
            <a:pPr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профессорско-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преподавательского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состава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университета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Дубна».</a:t>
            </a:r>
          </a:p>
          <a:p>
            <a:pPr lvl="0"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43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652120" y="0"/>
            <a:ext cx="3707904" cy="1143000"/>
          </a:xfrm>
        </p:spPr>
        <p:txBody>
          <a:bodyPr/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Образование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96136" cy="3256786"/>
          </a:xfrm>
          <a:prstGeom prst="rect">
            <a:avLst/>
          </a:prstGeom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937" y="3256787"/>
            <a:ext cx="6409117" cy="3601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28192"/>
            <a:ext cx="8229600" cy="506916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Имеется большой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в разработке программного обеспечения: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программного обеспечения с автоматизированными рабочими местами (технолога, операторов станков и т.д.),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серверного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обеспечения синхронизации и хранения данных,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программного обеспечения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встраиваемых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Операционные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OpenSolaris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Windows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7-10,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RTOS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Linux,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Debian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Разработка </a:t>
            </a:r>
            <a:br>
              <a:rPr lang="ru-RU" b="1" i="1" dirty="0" smtClean="0">
                <a:latin typeface="Candara" panose="020E0502030303020204" pitchFamily="34" charset="0"/>
              </a:rPr>
            </a:br>
            <a:r>
              <a:rPr lang="ru-RU" b="1" i="1" dirty="0" smtClean="0">
                <a:latin typeface="Candara" panose="020E0502030303020204" pitchFamily="34" charset="0"/>
              </a:rPr>
              <a:t>программного обеспечения</a:t>
            </a:r>
            <a:endParaRPr lang="ru-RU" b="1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120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43000"/>
            <a:ext cx="8640960" cy="5814392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 прототипирования оборудован современным парком станков для лабораторного производства: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фрезерные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лазерные станки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ЧПУ,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аддитивное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Устройства программирования контроллеров (RISC, FPGA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Свыше 20 единиц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автоматизированных рабочих мест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проектирования и трехмерной графики. Ультрасовременный компьютерный кабинет из 12 высокопроизводительных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графических станций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Сервер коллективного использования и облачных вычислений.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полного цикла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изготовления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изделий из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композиционных материалов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(угле-, стекло-,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кевларо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пластиков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обработки поверхности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шлифовальное, пескоструйное, окрасочное и сушильное оборудование.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Оборудование</a:t>
            </a:r>
            <a:endParaRPr lang="ru-RU" b="1" i="1" dirty="0">
              <a:latin typeface="Candara" panose="020E0502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1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48" y="5795483"/>
            <a:ext cx="9106216" cy="132183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изготовления электронных плат, металлизации отверстий, раскладки и пайки пастой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SMD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элементов: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latin typeface="Candara" panose="020E0502030303020204" pitchFamily="34" charset="0"/>
              </a:rPr>
              <a:t>Оборудование</a:t>
            </a:r>
            <a:endParaRPr lang="ru-RU" b="1" i="1" dirty="0">
              <a:latin typeface="Candara" panose="020E0502030303020204" pitchFamily="34" charset="0"/>
            </a:endParaRPr>
          </a:p>
        </p:txBody>
      </p:sp>
      <p:pic>
        <p:nvPicPr>
          <p:cNvPr id="7" name="Рисунок 6" descr="E:\Users\A\Desktop\ЦП\Фото Видео Новости\Оборудование в Центре прототипирования\IMG_20161222_122518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0" r="1582" b="8923"/>
          <a:stretch/>
        </p:blipFill>
        <p:spPr bwMode="auto">
          <a:xfrm>
            <a:off x="3337569" y="1902474"/>
            <a:ext cx="5796135" cy="29181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E:\Users\A\Desktop\ЦП\Фото Видео Новости\Оборудование в Центре прототипирования\IMG_20161222_111839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r="5257"/>
          <a:stretch/>
        </p:blipFill>
        <p:spPr bwMode="auto">
          <a:xfrm>
            <a:off x="37816" y="1143000"/>
            <a:ext cx="3347865" cy="44371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59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E:\Users\A\Desktop\ЦП\Фото Видео Новости\Оборудование в Центре прототипирования\DSC_0015 - копия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50" y="3313630"/>
            <a:ext cx="5759450" cy="3516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E:\Users\A\Desktop\ЦП\Фото Видео Новости\Оборудование в Центре прототипирования\DSC_0012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84" y="-19686"/>
            <a:ext cx="5808720" cy="35927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-190383"/>
            <a:ext cx="2520280" cy="114300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принтеры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23714" y="3240994"/>
            <a:ext cx="3061022" cy="1830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Лазерный станок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Фрезерный станок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008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lhouette_amd_quotation_text_with_perspective_TP10196478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D41284E-DBB1-4409-8089-A8B4C46135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0</TotalTime>
  <Words>428</Words>
  <Application>Microsoft Office PowerPoint</Application>
  <PresentationFormat>Экран (4:3)</PresentationFormat>
  <Paragraphs>90</Paragraphs>
  <Slides>15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Candara</vt:lpstr>
      <vt:lpstr>Times New Roman</vt:lpstr>
      <vt:lpstr>Wingdings</vt:lpstr>
      <vt:lpstr>Silhouette_amd_quotation_text_with_perspective_TP101964789</vt:lpstr>
      <vt:lpstr>Unknown</vt:lpstr>
      <vt:lpstr>Презентация PowerPoint</vt:lpstr>
      <vt:lpstr>Приборостроение</vt:lpstr>
      <vt:lpstr>Изготовление макетов</vt:lpstr>
      <vt:lpstr>Образование</vt:lpstr>
      <vt:lpstr>Образование</vt:lpstr>
      <vt:lpstr>Разработка  программного обеспечения</vt:lpstr>
      <vt:lpstr>Оборудование</vt:lpstr>
      <vt:lpstr>Оборудование</vt:lpstr>
      <vt:lpstr>3D принтеры</vt:lpstr>
      <vt:lpstr>Опыт</vt:lpstr>
      <vt:lpstr>Опыт</vt:lpstr>
      <vt:lpstr>Заказчики и партнеры</vt:lpstr>
      <vt:lpstr>Форумы и выставки</vt:lpstr>
      <vt:lpstr>Форумы и выставки</vt:lpstr>
      <vt:lpstr>Спасибо за внимание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2017-04-20T03:43:51Z</dcterms:created>
  <dcterms:modified xsi:type="dcterms:W3CDTF">2017-04-20T06:42:31Z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TC019648179991</vt:lpwstr>
  </property>
</Properties>
</file>